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8" d="100"/>
          <a:sy n="68" d="100"/>
        </p:scale>
        <p:origin x="78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9607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942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949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8981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937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3396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62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703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67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719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882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4E5A9-44A6-4A92-AB50-CA57A3D4B623}" type="datetimeFigureOut">
              <a:rPr lang="es-MX" smtClean="0"/>
              <a:t>09/03/2024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EEDB2-6B7A-4411-B17E-DF486E2EFE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332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ágenes de Fondos Para Presentaciones - Descarga gratuita en Freepik">
            <a:extLst>
              <a:ext uri="{FF2B5EF4-FFF2-40B4-BE49-F238E27FC236}">
                <a16:creationId xmlns:a16="http://schemas.microsoft.com/office/drawing/2014/main" id="{A070E25D-C871-39AC-F8C9-F0123826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>
                <a:latin typeface="Berlin Sans FB Demi" panose="020E0802020502020306" pitchFamily="34" charset="0"/>
              </a:rPr>
              <a:t>FUNDAMENTOS DE PROGRAMACION</a:t>
            </a:r>
            <a:br>
              <a:rPr lang="es-MX" dirty="0">
                <a:latin typeface="Berlin Sans FB Demi" panose="020E0802020502020306" pitchFamily="34" charset="0"/>
              </a:rPr>
            </a:br>
            <a:r>
              <a:rPr lang="es-MX" dirty="0">
                <a:latin typeface="Berlin Sans FB Demi" panose="020E0802020502020306" pitchFamily="34" charset="0"/>
              </a:rPr>
              <a:t>CLASE 7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>
                <a:latin typeface="Berlin Sans FB Demi" panose="020E0802020502020306" pitchFamily="34" charset="0"/>
              </a:rPr>
              <a:t>NERI VARGAS NOELIA ISABEL</a:t>
            </a:r>
          </a:p>
          <a:p>
            <a:r>
              <a:rPr lang="es-MX" dirty="0">
                <a:latin typeface="Berlin Sans FB Demi" panose="020E0802020502020306" pitchFamily="34" charset="0"/>
              </a:rPr>
              <a:t>07/03/2024</a:t>
            </a:r>
          </a:p>
        </p:txBody>
      </p:sp>
    </p:spTree>
    <p:extLst>
      <p:ext uri="{BB962C8B-B14F-4D97-AF65-F5344CB8AC3E}">
        <p14:creationId xmlns:p14="http://schemas.microsoft.com/office/powerpoint/2010/main" val="110796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5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6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ágenes de Fondos Para Presentaciones - Descarga gratuita en Freepik">
            <a:extLst>
              <a:ext uri="{FF2B5EF4-FFF2-40B4-BE49-F238E27FC236}">
                <a16:creationId xmlns:a16="http://schemas.microsoft.com/office/drawing/2014/main" id="{99AA31AD-1071-0C5F-DEF4-E630F04D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E7DE23C-2C75-9CD6-EFC2-62E3AFAA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391" y="0"/>
            <a:ext cx="516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9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ágenes de Fondos Para Presentaciones - Descarga gratuita en Freepik">
            <a:extLst>
              <a:ext uri="{FF2B5EF4-FFF2-40B4-BE49-F238E27FC236}">
                <a16:creationId xmlns:a16="http://schemas.microsoft.com/office/drawing/2014/main" id="{02BC8107-207C-E7D5-54AE-E092391D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FE3EB7-65AB-6A79-087C-D367ED114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391" y="0"/>
            <a:ext cx="516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0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4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6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8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ágenes de Fondos Para Presentaciones - Descarga gratuita en Freepik">
            <a:extLst>
              <a:ext uri="{FF2B5EF4-FFF2-40B4-BE49-F238E27FC236}">
                <a16:creationId xmlns:a16="http://schemas.microsoft.com/office/drawing/2014/main" id="{DC308498-F43B-C1C6-3290-EAFBD9177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3" y="365125"/>
            <a:ext cx="10430934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91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ágenes de Fondos Para Presentaciones - Descarga gratuita en Freepik">
            <a:extLst>
              <a:ext uri="{FF2B5EF4-FFF2-40B4-BE49-F238E27FC236}">
                <a16:creationId xmlns:a16="http://schemas.microsoft.com/office/drawing/2014/main" id="{9FE8CF14-5822-A9B5-E93B-4F0A27FB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80" y="1738076"/>
            <a:ext cx="6020640" cy="33818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3" y="882943"/>
            <a:ext cx="9106321" cy="511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6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3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386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11</Words>
  <Application>Microsoft Office PowerPoint</Application>
  <PresentationFormat>Panorámica</PresentationFormat>
  <Paragraphs>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Berlin Sans FB Demi</vt:lpstr>
      <vt:lpstr>Calibri</vt:lpstr>
      <vt:lpstr>Calibri Light</vt:lpstr>
      <vt:lpstr>Tema de Office</vt:lpstr>
      <vt:lpstr>FUNDAMENTOS DE PROGRAMACION CLASE 7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Noelia Isabel Neri Vargas</cp:lastModifiedBy>
  <cp:revision>7</cp:revision>
  <dcterms:created xsi:type="dcterms:W3CDTF">2024-03-07T13:25:23Z</dcterms:created>
  <dcterms:modified xsi:type="dcterms:W3CDTF">2024-03-10T03:55:29Z</dcterms:modified>
</cp:coreProperties>
</file>